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Maven Pro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5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7.xml"/><Relationship Id="rId24" Type="http://schemas.openxmlformats.org/officeDocument/2006/relationships/font" Target="fonts/MavenPro-bold.fntdata"/><Relationship Id="rId12" Type="http://schemas.openxmlformats.org/officeDocument/2006/relationships/slide" Target="slides/slide6.xml"/><Relationship Id="rId23" Type="http://schemas.openxmlformats.org/officeDocument/2006/relationships/font" Target="fonts/MavenPro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b38597bfa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b38597bfa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b38597bfa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b38597bfa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b38597bfa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b38597bfa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c651eae9078aa5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c651eae9078aa5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c651eae9078aa5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c651eae9078aa5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b38597bf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b38597bf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b38597bfa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b38597bfa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b38597bf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b38597bf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b38597bf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b38597bf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b38597bf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b38597bf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b38597bf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b38597bf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hyperlink" Target="https://www.gssn.co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jpg"/><Relationship Id="rId9" Type="http://schemas.openxmlformats.org/officeDocument/2006/relationships/image" Target="../media/image6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10.jpg"/><Relationship Id="rId8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1.jpg"/><Relationship Id="rId5" Type="http://schemas.openxmlformats.org/officeDocument/2006/relationships/image" Target="../media/image8.jpg"/><Relationship Id="rId6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idx="1" type="subTitle"/>
          </p:nvPr>
        </p:nvSpPr>
        <p:spPr>
          <a:xfrm>
            <a:off x="2101950" y="1628556"/>
            <a:ext cx="4940100" cy="18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latin typeface="Maven Pro"/>
                <a:ea typeface="Maven Pro"/>
                <a:cs typeface="Maven Pro"/>
                <a:sym typeface="Maven Pro"/>
              </a:rPr>
              <a:t>Great ideas are worthless, unless you start </a:t>
            </a:r>
            <a:r>
              <a:rPr lang="nl" sz="2000">
                <a:latin typeface="Maven Pro"/>
                <a:ea typeface="Maven Pro"/>
                <a:cs typeface="Maven Pro"/>
                <a:sym typeface="Maven Pro"/>
              </a:rPr>
              <a:t>execute</a:t>
            </a:r>
            <a:r>
              <a:rPr lang="nl" sz="2000">
                <a:latin typeface="Maven Pro"/>
                <a:ea typeface="Maven Pro"/>
                <a:cs typeface="Maven Pro"/>
                <a:sym typeface="Maven Pro"/>
              </a:rPr>
              <a:t> them...</a:t>
            </a:r>
            <a:endParaRPr sz="2000"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100" name="Google Shape;1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8339" y="3959374"/>
            <a:ext cx="867324" cy="6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924726" y="431324"/>
            <a:ext cx="3093475" cy="446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4"/>
          <p:cNvPicPr preferRelativeResize="0"/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 rot="2014383">
            <a:off x="-476675" y="1063981"/>
            <a:ext cx="3725575" cy="3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4"/>
          <p:cNvSpPr txBox="1"/>
          <p:nvPr/>
        </p:nvSpPr>
        <p:spPr>
          <a:xfrm>
            <a:off x="1235925" y="93600"/>
            <a:ext cx="46887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WHO</a:t>
            </a:r>
            <a:br>
              <a:rPr lang="nl">
                <a:solidFill>
                  <a:srgbClr val="10B1C9"/>
                </a:solidFill>
                <a:latin typeface="Maven Pro"/>
                <a:ea typeface="Maven Pro"/>
                <a:cs typeface="Maven Pro"/>
                <a:sym typeface="Maven Pro"/>
              </a:rPr>
            </a:br>
            <a:r>
              <a:rPr lang="nl">
                <a:solidFill>
                  <a:srgbClr val="434343"/>
                </a:solidFill>
                <a:latin typeface="Maven Pro"/>
                <a:ea typeface="Maven Pro"/>
                <a:cs typeface="Maven Pro"/>
                <a:sym typeface="Maven Pro"/>
              </a:rPr>
              <a:t>A</a:t>
            </a:r>
            <a:r>
              <a:rPr lang="nl">
                <a:solidFill>
                  <a:srgbClr val="434343"/>
                </a:solidFill>
                <a:latin typeface="Maven Pro"/>
                <a:ea typeface="Maven Pro"/>
                <a:cs typeface="Maven Pro"/>
                <a:sym typeface="Maven Pro"/>
              </a:rPr>
              <a:t> (local) community of unpaid co-founders</a:t>
            </a:r>
            <a:endParaRPr>
              <a:solidFill>
                <a:srgbClr val="434343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WHAT </a:t>
            </a:r>
            <a:br>
              <a:rPr lang="nl">
                <a:solidFill>
                  <a:srgbClr val="434343"/>
                </a:solidFill>
                <a:latin typeface="Maven Pro"/>
                <a:ea typeface="Maven Pro"/>
                <a:cs typeface="Maven Pro"/>
                <a:sym typeface="Maven Pro"/>
              </a:rPr>
            </a:br>
            <a:r>
              <a:rPr lang="nl">
                <a:solidFill>
                  <a:srgbClr val="434343"/>
                </a:solidFill>
                <a:latin typeface="Maven Pro"/>
                <a:ea typeface="Maven Pro"/>
                <a:cs typeface="Maven Pro"/>
                <a:sym typeface="Maven Pro"/>
              </a:rPr>
              <a:t>Creating scalable ventures </a:t>
            </a:r>
            <a:endParaRPr>
              <a:solidFill>
                <a:srgbClr val="434343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HOW</a:t>
            </a:r>
            <a:endParaRPr>
              <a:solidFill>
                <a:srgbClr val="10B1C9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434343"/>
                </a:solidFill>
                <a:latin typeface="Maven Pro"/>
                <a:ea typeface="Maven Pro"/>
                <a:cs typeface="Maven Pro"/>
                <a:sym typeface="Maven Pro"/>
              </a:rPr>
              <a:t>Through high speed MVP development with </a:t>
            </a:r>
            <a:endParaRPr>
              <a:solidFill>
                <a:srgbClr val="434343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434343"/>
                </a:solidFill>
                <a:latin typeface="Maven Pro"/>
                <a:ea typeface="Maven Pro"/>
                <a:cs typeface="Maven Pro"/>
                <a:sym typeface="Maven Pro"/>
              </a:rPr>
              <a:t>low investment and proven strategy </a:t>
            </a:r>
            <a:endParaRPr>
              <a:solidFill>
                <a:srgbClr val="434343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WHERE</a:t>
            </a:r>
            <a:endParaRPr>
              <a:solidFill>
                <a:srgbClr val="10B1C9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434343"/>
                </a:solidFill>
                <a:latin typeface="Maven Pro"/>
                <a:ea typeface="Maven Pro"/>
                <a:cs typeface="Maven Pro"/>
                <a:sym typeface="Maven Pro"/>
              </a:rPr>
              <a:t>Alkmaar, the Netherlands</a:t>
            </a:r>
            <a:endParaRPr>
              <a:solidFill>
                <a:srgbClr val="434343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6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2014383">
            <a:off x="-476675" y="1063981"/>
            <a:ext cx="3725575" cy="3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6"/>
          <p:cNvSpPr txBox="1"/>
          <p:nvPr/>
        </p:nvSpPr>
        <p:spPr>
          <a:xfrm>
            <a:off x="2198000" y="1538400"/>
            <a:ext cx="6394200" cy="19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for some crazy reason, after reading this, still decide to become a member of our co-founders community. Create an account and log on to our online co-founders environment. You will able to interact with other co-founders, who all have taken the </a:t>
            </a:r>
            <a:r>
              <a:rPr b="1" lang="nl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BRAIN</a:t>
            </a:r>
            <a:r>
              <a:rPr lang="nl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BLURB pledge.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6" name="Google Shape;18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8416" y="3384450"/>
            <a:ext cx="2084800" cy="17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6"/>
          <p:cNvSpPr txBox="1"/>
          <p:nvPr/>
        </p:nvSpPr>
        <p:spPr>
          <a:xfrm>
            <a:off x="592050" y="658675"/>
            <a:ext cx="8133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8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If you have completely lost your mind!</a:t>
            </a:r>
            <a:endParaRPr sz="840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8" name="Google Shape;188;p36"/>
          <p:cNvSpPr txBox="1"/>
          <p:nvPr/>
        </p:nvSpPr>
        <p:spPr>
          <a:xfrm>
            <a:off x="5951575" y="39869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333333"/>
                </a:solidFill>
                <a:latin typeface="Impact"/>
                <a:ea typeface="Impact"/>
                <a:cs typeface="Impact"/>
                <a:sym typeface="Impact"/>
              </a:rPr>
              <a:t>BRAIN</a:t>
            </a:r>
            <a:r>
              <a:rPr lang="nl" sz="2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BLURB</a:t>
            </a:r>
            <a:r>
              <a:rPr lang="nl" sz="2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.COM</a:t>
            </a:r>
            <a:endParaRPr sz="24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idx="1" type="subTitle"/>
          </p:nvPr>
        </p:nvSpPr>
        <p:spPr>
          <a:xfrm>
            <a:off x="1904100" y="1628550"/>
            <a:ext cx="5335800" cy="18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latin typeface="Maven Pro"/>
                <a:ea typeface="Maven Pro"/>
                <a:cs typeface="Maven Pro"/>
                <a:sym typeface="Maven Pro"/>
              </a:rPr>
              <a:t>Let's</a:t>
            </a:r>
            <a:r>
              <a:rPr lang="nl" sz="2000">
                <a:latin typeface="Maven Pro"/>
                <a:ea typeface="Maven Pro"/>
                <a:cs typeface="Maven Pro"/>
                <a:sym typeface="Maven Pro"/>
              </a:rPr>
              <a:t> start by putting your idea on the wall. after all, a journey of 10.000 steps starts with the first step...</a:t>
            </a:r>
            <a:endParaRPr sz="2000"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106" name="Google Shape;1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8339" y="3959374"/>
            <a:ext cx="867324" cy="6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idx="1" type="subTitle"/>
          </p:nvPr>
        </p:nvSpPr>
        <p:spPr>
          <a:xfrm>
            <a:off x="2101950" y="1628556"/>
            <a:ext cx="4940100" cy="18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latin typeface="Maven Pro"/>
                <a:ea typeface="Maven Pro"/>
                <a:cs typeface="Maven Pro"/>
                <a:sym typeface="Maven Pro"/>
              </a:rPr>
              <a:t>Doing everything yourself…. </a:t>
            </a:r>
            <a:endParaRPr sz="20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latin typeface="Maven Pro"/>
                <a:ea typeface="Maven Pro"/>
                <a:cs typeface="Maven Pro"/>
                <a:sym typeface="Maven Pro"/>
              </a:rPr>
              <a:t>Sounds like hard work, doesn’t it?</a:t>
            </a:r>
            <a:endParaRPr sz="2000"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112" name="Google Shape;1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8339" y="3959374"/>
            <a:ext cx="867324" cy="6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8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2014383">
            <a:off x="-476675" y="1063981"/>
            <a:ext cx="3725575" cy="37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077" y="754875"/>
            <a:ext cx="867575" cy="96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8"/>
          <p:cNvSpPr txBox="1"/>
          <p:nvPr/>
        </p:nvSpPr>
        <p:spPr>
          <a:xfrm>
            <a:off x="4085200" y="2013113"/>
            <a:ext cx="4625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Brainblurb is proud to be a </a:t>
            </a:r>
            <a:r>
              <a:rPr lang="nl" sz="3000" u="sng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GSSN Studio</a:t>
            </a:r>
            <a:r>
              <a:rPr lang="nl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a highly curated community of studios, all over the world.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9"/>
          <p:cNvPicPr preferRelativeResize="0"/>
          <p:nvPr/>
        </p:nvPicPr>
        <p:blipFill rotWithShape="1">
          <a:blip r:embed="rId3">
            <a:alphaModFix amt="20000"/>
          </a:blip>
          <a:srcRect b="33287" l="21913" r="31372" t="19754"/>
          <a:stretch/>
        </p:blipFill>
        <p:spPr>
          <a:xfrm rot="2048148">
            <a:off x="-796763" y="594821"/>
            <a:ext cx="4515902" cy="453970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9"/>
          <p:cNvSpPr txBox="1"/>
          <p:nvPr/>
        </p:nvSpPr>
        <p:spPr>
          <a:xfrm>
            <a:off x="3941550" y="4738650"/>
            <a:ext cx="1260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solidFill>
                  <a:srgbClr val="F3F3F3"/>
                </a:solidFill>
                <a:latin typeface="Maven Pro"/>
                <a:ea typeface="Maven Pro"/>
                <a:cs typeface="Maven Pro"/>
                <a:sym typeface="Maven Pro"/>
              </a:rPr>
              <a:t>BRAINBLURB.COM</a:t>
            </a:r>
            <a:endParaRPr sz="800">
              <a:solidFill>
                <a:srgbClr val="F3F3F3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descr="man.3.png" id="126" name="Google Shape;12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04058" y="7191926"/>
            <a:ext cx="14242963" cy="9660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.3.png" id="127" name="Google Shape;12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9952" y="3347572"/>
            <a:ext cx="1884100" cy="127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9"/>
          <p:cNvSpPr txBox="1"/>
          <p:nvPr/>
        </p:nvSpPr>
        <p:spPr>
          <a:xfrm>
            <a:off x="1520400" y="991700"/>
            <a:ext cx="6103200" cy="21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3F3F3"/>
                </a:solidFill>
                <a:latin typeface="Maven Pro"/>
                <a:ea typeface="Maven Pro"/>
                <a:cs typeface="Maven Pro"/>
                <a:sym typeface="Maven Pro"/>
              </a:rPr>
              <a:t>We are a startup studio based on a community of co-founders who are passionate and not scared to pioneer and take a chance. </a:t>
            </a:r>
            <a:br>
              <a:rPr lang="nl">
                <a:solidFill>
                  <a:srgbClr val="F3F3F3"/>
                </a:solidFill>
                <a:latin typeface="Maven Pro"/>
                <a:ea typeface="Maven Pro"/>
                <a:cs typeface="Maven Pro"/>
                <a:sym typeface="Maven Pro"/>
              </a:rPr>
            </a:br>
            <a:r>
              <a:rPr lang="nl">
                <a:solidFill>
                  <a:srgbClr val="F3F3F3"/>
                </a:solidFill>
                <a:latin typeface="Maven Pro"/>
                <a:ea typeface="Maven Pro"/>
                <a:cs typeface="Maven Pro"/>
                <a:sym typeface="Maven Pro"/>
              </a:rPr>
              <a:t>We love to create and build new companies and fully understand that it requires a special type of character to turn dreams into reality!</a:t>
            </a:r>
            <a:endParaRPr>
              <a:solidFill>
                <a:srgbClr val="F3F3F3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3F3F3"/>
                </a:solidFill>
                <a:latin typeface="Maven Pro"/>
                <a:ea typeface="Maven Pro"/>
                <a:cs typeface="Maven Pro"/>
                <a:sym typeface="Maven Pro"/>
              </a:rPr>
              <a:t>We are based in Alkmaar, </a:t>
            </a:r>
            <a:br>
              <a:rPr lang="nl">
                <a:solidFill>
                  <a:srgbClr val="F3F3F3"/>
                </a:solidFill>
                <a:latin typeface="Maven Pro"/>
                <a:ea typeface="Maven Pro"/>
                <a:cs typeface="Maven Pro"/>
                <a:sym typeface="Maven Pro"/>
              </a:rPr>
            </a:br>
            <a:r>
              <a:rPr lang="nl">
                <a:solidFill>
                  <a:srgbClr val="F3F3F3"/>
                </a:solidFill>
                <a:latin typeface="Maven Pro"/>
                <a:ea typeface="Maven Pro"/>
                <a:cs typeface="Maven Pro"/>
                <a:sym typeface="Maven Pro"/>
              </a:rPr>
              <a:t>and you are welcome to share your idea and join our </a:t>
            </a:r>
            <a:endParaRPr>
              <a:solidFill>
                <a:srgbClr val="F3F3F3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rgbClr val="F3F3F3"/>
                </a:solidFill>
                <a:latin typeface="Maven Pro"/>
                <a:ea typeface="Maven Pro"/>
                <a:cs typeface="Maven Pro"/>
                <a:sym typeface="Maven Pro"/>
              </a:rPr>
              <a:t>community of co-founders.</a:t>
            </a:r>
            <a:endParaRPr>
              <a:solidFill>
                <a:srgbClr val="F3F3F3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mc:AlternateContent>
    <mc:Choice Requires="p14">
      <p:transition spd="slow" p14:dur="40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0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2014383">
            <a:off x="-476675" y="1063981"/>
            <a:ext cx="3725575" cy="37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8084" y="0"/>
            <a:ext cx="4132067" cy="86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8084" y="4281291"/>
            <a:ext cx="4132097" cy="86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88084" y="3418531"/>
            <a:ext cx="4102999" cy="856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88084" y="2568719"/>
            <a:ext cx="4103004" cy="856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88084" y="1712298"/>
            <a:ext cx="4103004" cy="856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88084" y="862219"/>
            <a:ext cx="4102999" cy="85614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0"/>
          <p:cNvSpPr txBox="1"/>
          <p:nvPr/>
        </p:nvSpPr>
        <p:spPr>
          <a:xfrm>
            <a:off x="273825" y="862225"/>
            <a:ext cx="47292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CORE VALUES</a:t>
            </a:r>
            <a:endParaRPr sz="600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1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2014383">
            <a:off x="-476675" y="1063981"/>
            <a:ext cx="3725575" cy="3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1"/>
          <p:cNvSpPr txBox="1"/>
          <p:nvPr/>
        </p:nvSpPr>
        <p:spPr>
          <a:xfrm>
            <a:off x="6438225" y="4398833"/>
            <a:ext cx="15384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200">
                <a:solidFill>
                  <a:srgbClr val="10B1C9"/>
                </a:solidFill>
                <a:latin typeface="Maven Pro"/>
                <a:ea typeface="Maven Pro"/>
                <a:cs typeface="Maven Pro"/>
                <a:sym typeface="Maven Pro"/>
              </a:rPr>
              <a:t>Sinan Gul</a:t>
            </a:r>
            <a:endParaRPr b="1" sz="1200">
              <a:solidFill>
                <a:srgbClr val="10B1C9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latin typeface="Maven Pro"/>
                <a:ea typeface="Maven Pro"/>
                <a:cs typeface="Maven Pro"/>
                <a:sym typeface="Maven Pro"/>
              </a:rPr>
              <a:t>co-founder CVO</a:t>
            </a:r>
            <a:endParaRPr sz="12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 sz="12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47" name="Google Shape;147;p31"/>
          <p:cNvSpPr txBox="1"/>
          <p:nvPr/>
        </p:nvSpPr>
        <p:spPr>
          <a:xfrm>
            <a:off x="5630300" y="2426944"/>
            <a:ext cx="14568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200">
                <a:solidFill>
                  <a:srgbClr val="10B1C9"/>
                </a:solidFill>
                <a:latin typeface="Maven Pro"/>
                <a:ea typeface="Maven Pro"/>
                <a:cs typeface="Maven Pro"/>
                <a:sym typeface="Maven Pro"/>
              </a:rPr>
              <a:t>Ronny Schuijt</a:t>
            </a:r>
            <a:endParaRPr b="1" sz="1200">
              <a:solidFill>
                <a:srgbClr val="10B1C9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latin typeface="Maven Pro"/>
                <a:ea typeface="Maven Pro"/>
                <a:cs typeface="Maven Pro"/>
                <a:sym typeface="Maven Pro"/>
              </a:rPr>
              <a:t>co-founder CFO</a:t>
            </a:r>
            <a:endParaRPr sz="12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148" name="Google Shape;14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1245" y="1308050"/>
            <a:ext cx="994800" cy="994800"/>
          </a:xfrm>
          <a:prstGeom prst="ellipse">
            <a:avLst/>
          </a:prstGeom>
          <a:noFill/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9" name="Google Shape;149;p31"/>
          <p:cNvPicPr preferRelativeResize="0"/>
          <p:nvPr/>
        </p:nvPicPr>
        <p:blipFill rotWithShape="1">
          <a:blip r:embed="rId5">
            <a:alphaModFix/>
          </a:blip>
          <a:srcRect b="35353" l="1904" r="1895" t="2665"/>
          <a:stretch/>
        </p:blipFill>
        <p:spPr>
          <a:xfrm>
            <a:off x="6682141" y="3263839"/>
            <a:ext cx="1050900" cy="1014300"/>
          </a:xfrm>
          <a:prstGeom prst="ellipse">
            <a:avLst/>
          </a:prstGeom>
          <a:noFill/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0" name="Google Shape;150;p31"/>
          <p:cNvSpPr txBox="1"/>
          <p:nvPr/>
        </p:nvSpPr>
        <p:spPr>
          <a:xfrm>
            <a:off x="7406070" y="2426944"/>
            <a:ext cx="14568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200">
                <a:solidFill>
                  <a:srgbClr val="10B1C9"/>
                </a:solidFill>
                <a:latin typeface="Maven Pro"/>
                <a:ea typeface="Maven Pro"/>
                <a:cs typeface="Maven Pro"/>
                <a:sym typeface="Maven Pro"/>
              </a:rPr>
              <a:t>Dave Bibo</a:t>
            </a:r>
            <a:endParaRPr b="1" sz="1200">
              <a:solidFill>
                <a:srgbClr val="10B1C9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latin typeface="Maven Pro"/>
                <a:ea typeface="Maven Pro"/>
                <a:cs typeface="Maven Pro"/>
                <a:sym typeface="Maven Pro"/>
              </a:rPr>
              <a:t>co-founder CTO</a:t>
            </a:r>
            <a:endParaRPr sz="12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151" name="Google Shape;151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37000" y="1321208"/>
            <a:ext cx="994800" cy="994800"/>
          </a:xfrm>
          <a:prstGeom prst="ellipse">
            <a:avLst/>
          </a:prstGeom>
          <a:noFill/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2" name="Google Shape;152;p31"/>
          <p:cNvSpPr txBox="1"/>
          <p:nvPr/>
        </p:nvSpPr>
        <p:spPr>
          <a:xfrm>
            <a:off x="414425" y="710475"/>
            <a:ext cx="5174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TEAM ALKMAAR</a:t>
            </a:r>
            <a:endParaRPr sz="600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/>
          <p:nvPr/>
        </p:nvSpPr>
        <p:spPr>
          <a:xfrm>
            <a:off x="3421975" y="1617400"/>
            <a:ext cx="4778100" cy="25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Maven Pro"/>
                <a:ea typeface="Maven Pro"/>
                <a:cs typeface="Maven Pro"/>
                <a:sym typeface="Maven Pro"/>
              </a:rPr>
              <a:t>Maria Bermudez Oviedo</a:t>
            </a:r>
            <a:r>
              <a:rPr lang="nl" sz="1200">
                <a:latin typeface="Maven Pro"/>
                <a:ea typeface="Maven Pro"/>
                <a:cs typeface="Maven Pro"/>
                <a:sym typeface="Maven Pro"/>
              </a:rPr>
              <a:t> - CEO &amp; co-founder at 7days2go</a:t>
            </a:r>
            <a:endParaRPr sz="12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Maven Pro"/>
                <a:ea typeface="Maven Pro"/>
                <a:cs typeface="Maven Pro"/>
                <a:sym typeface="Maven Pro"/>
              </a:rPr>
              <a:t>Vincent Bergsma</a:t>
            </a:r>
            <a:r>
              <a:rPr lang="nl" sz="1200">
                <a:latin typeface="Maven Pro"/>
                <a:ea typeface="Maven Pro"/>
                <a:cs typeface="Maven Pro"/>
                <a:sym typeface="Maven Pro"/>
              </a:rPr>
              <a:t> - Intrapreneur at ABN AMRO</a:t>
            </a:r>
            <a:endParaRPr sz="12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Maven Pro"/>
                <a:ea typeface="Maven Pro"/>
                <a:cs typeface="Maven Pro"/>
                <a:sym typeface="Maven Pro"/>
              </a:rPr>
              <a:t>Hans Kwaad</a:t>
            </a:r>
            <a:r>
              <a:rPr lang="nl" sz="1200">
                <a:latin typeface="Maven Pro"/>
                <a:ea typeface="Maven Pro"/>
                <a:cs typeface="Maven Pro"/>
                <a:sym typeface="Maven Pro"/>
              </a:rPr>
              <a:t> - CBDO at AutoBinck Group</a:t>
            </a:r>
            <a:endParaRPr sz="12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Maven Pro"/>
                <a:ea typeface="Maven Pro"/>
                <a:cs typeface="Maven Pro"/>
                <a:sym typeface="Maven Pro"/>
              </a:rPr>
              <a:t>Peter Vonk</a:t>
            </a:r>
            <a:r>
              <a:rPr lang="nl" sz="1200">
                <a:latin typeface="Maven Pro"/>
                <a:ea typeface="Maven Pro"/>
                <a:cs typeface="Maven Pro"/>
                <a:sym typeface="Maven Pro"/>
              </a:rPr>
              <a:t> - </a:t>
            </a:r>
            <a:r>
              <a:rPr lang="nl" sz="12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CFO &amp; </a:t>
            </a:r>
            <a:r>
              <a:rPr lang="nl" sz="1200">
                <a:latin typeface="Maven Pro"/>
                <a:ea typeface="Maven Pro"/>
                <a:cs typeface="Maven Pro"/>
                <a:sym typeface="Maven Pro"/>
              </a:rPr>
              <a:t>founder </a:t>
            </a:r>
            <a:r>
              <a:rPr lang="nl" sz="12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Kaasstad Kapitaal</a:t>
            </a:r>
            <a:endParaRPr sz="12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Maven Pro"/>
                <a:ea typeface="Maven Pro"/>
                <a:cs typeface="Maven Pro"/>
                <a:sym typeface="Maven Pro"/>
              </a:rPr>
              <a:t>Dick Ettema</a:t>
            </a:r>
            <a:r>
              <a:rPr lang="nl" sz="1200">
                <a:latin typeface="Maven Pro"/>
                <a:ea typeface="Maven Pro"/>
                <a:cs typeface="Maven Pro"/>
                <a:sym typeface="Maven Pro"/>
              </a:rPr>
              <a:t> - founder Jogoa / Marketing XL</a:t>
            </a:r>
            <a:endParaRPr sz="12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Maven Pro"/>
                <a:ea typeface="Maven Pro"/>
                <a:cs typeface="Maven Pro"/>
                <a:sym typeface="Maven Pro"/>
              </a:rPr>
              <a:t>Matthias van Alphen</a:t>
            </a:r>
            <a:r>
              <a:rPr lang="nl" sz="1200">
                <a:latin typeface="Maven Pro"/>
                <a:ea typeface="Maven Pro"/>
                <a:cs typeface="Maven Pro"/>
                <a:sym typeface="Maven Pro"/>
              </a:rPr>
              <a:t> - CEO &amp; co-founder at Connect Capital</a:t>
            </a:r>
            <a:endParaRPr sz="12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Maven Pro"/>
                <a:ea typeface="Maven Pro"/>
                <a:cs typeface="Maven Pro"/>
                <a:sym typeface="Maven Pro"/>
              </a:rPr>
              <a:t>Bjorn Erich</a:t>
            </a:r>
            <a:r>
              <a:rPr lang="nl" sz="1200">
                <a:latin typeface="Maven Pro"/>
                <a:ea typeface="Maven Pro"/>
                <a:cs typeface="Maven Pro"/>
                <a:sym typeface="Maven Pro"/>
              </a:rPr>
              <a:t> - EMEA CFO at KAO corp.</a:t>
            </a:r>
            <a:endParaRPr sz="12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158" name="Google Shape;158;p32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2014383">
            <a:off x="-476675" y="1063981"/>
            <a:ext cx="3725575" cy="3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2"/>
          <p:cNvSpPr txBox="1"/>
          <p:nvPr/>
        </p:nvSpPr>
        <p:spPr>
          <a:xfrm>
            <a:off x="421825" y="621675"/>
            <a:ext cx="623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ADVISORY BOARD</a:t>
            </a:r>
            <a:endParaRPr sz="600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3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2014383">
            <a:off x="-476675" y="1063981"/>
            <a:ext cx="3725575" cy="37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0300" y="2331225"/>
            <a:ext cx="2344100" cy="281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3"/>
          <p:cNvSpPr txBox="1"/>
          <p:nvPr/>
        </p:nvSpPr>
        <p:spPr>
          <a:xfrm>
            <a:off x="0" y="599800"/>
            <a:ext cx="61851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APP, WEB </a:t>
            </a:r>
            <a:r>
              <a:rPr lang="nl" sz="70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&amp; event</a:t>
            </a:r>
            <a:endParaRPr sz="600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67" name="Google Shape;167;p33"/>
          <p:cNvPicPr preferRelativeResize="0"/>
          <p:nvPr/>
        </p:nvPicPr>
        <p:blipFill rotWithShape="1">
          <a:blip r:embed="rId5">
            <a:alphaModFix/>
          </a:blip>
          <a:srcRect b="8914" l="0" r="0" t="9751"/>
          <a:stretch/>
        </p:blipFill>
        <p:spPr>
          <a:xfrm>
            <a:off x="6619939" y="241663"/>
            <a:ext cx="2344099" cy="466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